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8" r:id="rId5"/>
    <p:sldId id="273" r:id="rId6"/>
    <p:sldId id="261" r:id="rId7"/>
    <p:sldId id="267" r:id="rId8"/>
    <p:sldId id="259" r:id="rId9"/>
    <p:sldId id="269" r:id="rId10"/>
    <p:sldId id="264" r:id="rId11"/>
    <p:sldId id="268" r:id="rId12"/>
    <p:sldId id="271" r:id="rId13"/>
    <p:sldId id="274" r:id="rId14"/>
    <p:sldId id="272" r:id="rId15"/>
    <p:sldId id="270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A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9F68A-218B-4E50-9F38-A6DFB3E613D6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AAF04-181C-41F2-A846-C3F5B59D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0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AAF04-181C-41F2-A846-C3F5B59D24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9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AAF04-181C-41F2-A846-C3F5B59D24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F166-ABA9-6F78-E6C6-613725B25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D4F23-9F9F-0526-7936-65AB9B20D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0BFA8-33EF-9CD6-EF08-EED91484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2746-9D7C-7591-F008-49E08E7E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3F942-2B54-122A-6B98-DF6C6567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3454-6794-DB95-DACA-7E19950F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5589-8900-4D57-880E-13A4CC1A4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B080-D66B-0A01-7ACC-3C459BF9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842C-5501-B2B7-DC1D-FA83ABB7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D509-8532-6C9D-212D-CA527F0E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2EC16-2C5C-E62D-53B9-E1CA5CD19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CB32C-699E-CFDB-4F42-5B1A039B9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BDCC7-DADD-087D-59D6-EEB0212F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55A73-C523-E041-DD50-FF674E51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05889-7173-61C7-AB4B-58B28D4A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9958-60BA-9BEA-DCF7-2D894E8A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7DC0-4ECD-14B7-92CA-2D38D695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33248-12E5-9FE4-A5D4-D36ACC64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ACAC3-7F9A-353F-82AC-9D932076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0A87A-EAFB-89E7-F4D9-B4F1F6FC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9F79-2E22-1520-E002-596DB601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6C897-A45E-72DE-7D69-1CEF53321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02B7C-5502-28FE-EB11-ADE488EC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DB7F-6E11-4AA4-208C-C79056AE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572D-008E-6EC5-C6C9-956543FA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1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58BE-4642-54BF-F266-34B1E91E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9133-47BA-564A-501F-97018293A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1A1B2-3B32-0E97-9574-438919387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CF52D-18CB-E225-F9A1-1F653A14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C956-54C1-FB8E-C3F3-FE004ED8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4DA90-301D-9317-8B51-C3023148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994-97BB-59D0-DC13-5CA86D38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29DA-F131-B700-A19B-E9C6C3C2E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95CD-3A7A-BF4D-07EE-61FAC0027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02E17-9729-5BD2-CFFE-20CCF8780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AC809-4380-7DD9-0EAA-C7A7F2CD0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DE487-17DC-9535-EF89-BB74BC79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DAECD-0D6C-034A-E765-F0ED27B3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EC978-0595-DDE4-E353-30862D8C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ED37-7423-E473-8D78-39598ED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63DF9-BA5F-0B76-8353-FD46C14D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44C12-4841-AD46-CEB2-C2F05349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5A06C-1485-20E2-092D-99C91AB4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6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E0CE7-18C0-E010-F779-0718EBF4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5BB098-1A2F-0D6E-1E60-D83266DE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07968-E42C-5046-1F88-610D84C4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5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FA39-F34C-E9BF-179E-6358257E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7E80-5B5D-8347-8D0C-D9CAD0D8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02277-FAD5-B2AA-D90C-C1FAB522E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07461-A34B-6734-7879-A5DE4F37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21A2C-07EC-6299-62CB-E9489AD5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95B02-B90E-E046-CF7E-94721744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0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5D65-DF27-719B-5CC8-9AB80463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65BF6-64AF-C1FF-371B-A3589A220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D313B-D72B-B009-5A73-EACF190A7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94DB9-9E56-07F6-4C6C-0FA2923D4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1AF8-69EE-85B6-4BFE-1D17DB90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B266A-4244-ECA6-9027-81B20AF8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2ACD-9D43-49D7-C02D-5C5A2242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ABCA-DAF9-6C2D-B3C6-404A1FEE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8D03-238D-B22C-15E5-EC99D7DD1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1D41A4-50FB-4615-BBA5-CAB91E79CF9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EB057-1DEC-DBCE-36AB-675389F03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0E320-498F-46A5-C0A9-F5734DB91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D32286-DA5C-412A-B539-0A7A8769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6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61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69DBB4-71A8-1AEC-737F-E96A59FF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3E88E-619D-A69A-DFB2-6871DB386F50}"/>
              </a:ext>
            </a:extLst>
          </p:cNvPr>
          <p:cNvSpPr txBox="1"/>
          <p:nvPr/>
        </p:nvSpPr>
        <p:spPr>
          <a:xfrm>
            <a:off x="520700" y="2551837"/>
            <a:ext cx="10824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</a:t>
            </a: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EC8A5B"/>
                </a:solidFill>
                <a:effectLst/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281754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silver robot with wheels&#10;&#10;Description automatically generated with medium confidence">
            <a:extLst>
              <a:ext uri="{FF2B5EF4-FFF2-40B4-BE49-F238E27FC236}">
                <a16:creationId xmlns:a16="http://schemas.microsoft.com/office/drawing/2014/main" id="{AD3352FD-08E0-85AD-C14C-301827084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021"/>
            <a:ext cx="4992825" cy="4992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D0CDC-273D-EE94-341B-C336C63ED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52" y="-1511721"/>
            <a:ext cx="6852003" cy="6852003"/>
          </a:xfrm>
          <a:prstGeom prst="rect">
            <a:avLst/>
          </a:prstGeom>
        </p:spPr>
      </p:pic>
      <p:pic>
        <p:nvPicPr>
          <p:cNvPr id="7" name="Picture 6" descr="A black and silver robot with wheels">
            <a:extLst>
              <a:ext uri="{FF2B5EF4-FFF2-40B4-BE49-F238E27FC236}">
                <a16:creationId xmlns:a16="http://schemas.microsoft.com/office/drawing/2014/main" id="{6981CA2F-215D-AE94-7426-14A8380DD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55" y="2681060"/>
            <a:ext cx="3802745" cy="380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FB5FF-6162-8987-6B60-9E3F5568D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-611951"/>
            <a:ext cx="4436535" cy="443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C700F6-6FDD-8904-657E-8797B38415CC}"/>
              </a:ext>
            </a:extLst>
          </p:cNvPr>
          <p:cNvSpPr txBox="1"/>
          <p:nvPr/>
        </p:nvSpPr>
        <p:spPr>
          <a:xfrm>
            <a:off x="1652665" y="5578332"/>
            <a:ext cx="888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EC8A5B"/>
                </a:solidFill>
                <a:effectLst>
                  <a:glow>
                    <a:schemeClr val="accent1">
                      <a:alpha val="4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Caterpillar</a:t>
            </a:r>
            <a:r>
              <a:rPr lang="en-US" sz="8000" dirty="0">
                <a:solidFill>
                  <a:srgbClr val="EC8A5B"/>
                </a:solidFill>
                <a:effectLst>
                  <a:glow>
                    <a:schemeClr val="accent1">
                      <a:alpha val="43000"/>
                    </a:schemeClr>
                  </a:glo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8000" dirty="0">
                <a:solidFill>
                  <a:srgbClr val="EC8A5B"/>
                </a:solidFill>
                <a:effectLst>
                  <a:glow>
                    <a:schemeClr val="accent1">
                      <a:alpha val="4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Tracks</a:t>
            </a:r>
          </a:p>
        </p:txBody>
      </p:sp>
    </p:spTree>
    <p:extLst>
      <p:ext uri="{BB962C8B-B14F-4D97-AF65-F5344CB8AC3E}">
        <p14:creationId xmlns:p14="http://schemas.microsoft.com/office/powerpoint/2010/main" val="16363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tooth symbol on a black background&#10;&#10;Description automatically generated">
            <a:extLst>
              <a:ext uri="{FF2B5EF4-FFF2-40B4-BE49-F238E27FC236}">
                <a16:creationId xmlns:a16="http://schemas.microsoft.com/office/drawing/2014/main" id="{4F8CE4AF-23D8-577B-6E59-D4E332EE9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97782" y="2673211"/>
            <a:ext cx="882790" cy="882790"/>
          </a:xfrm>
          <a:prstGeom prst="rect">
            <a:avLst/>
          </a:prstGeom>
        </p:spPr>
      </p:pic>
      <p:pic>
        <p:nvPicPr>
          <p:cNvPr id="5" name="Picture 4" descr="A white cell phone with a black screen&#10;&#10;Description automatically generated">
            <a:extLst>
              <a:ext uri="{FF2B5EF4-FFF2-40B4-BE49-F238E27FC236}">
                <a16:creationId xmlns:a16="http://schemas.microsoft.com/office/drawing/2014/main" id="{D0E21BF0-0018-E2A9-0691-14DDB79A4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" y="2036841"/>
            <a:ext cx="1107925" cy="2052212"/>
          </a:xfrm>
          <a:prstGeom prst="rect">
            <a:avLst/>
          </a:prstGeom>
        </p:spPr>
      </p:pic>
      <p:pic>
        <p:nvPicPr>
          <p:cNvPr id="7" name="Picture 6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928EC8-18C0-5E9E-0FD0-5B0017EA6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9" y="2530051"/>
            <a:ext cx="1657075" cy="1088844"/>
          </a:xfrm>
          <a:prstGeom prst="rect">
            <a:avLst/>
          </a:prstGeom>
        </p:spPr>
      </p:pic>
      <p:pic>
        <p:nvPicPr>
          <p:cNvPr id="9" name="Picture 8" descr="A black robot with wheels&#10;&#10;Description automatically generated">
            <a:extLst>
              <a:ext uri="{FF2B5EF4-FFF2-40B4-BE49-F238E27FC236}">
                <a16:creationId xmlns:a16="http://schemas.microsoft.com/office/drawing/2014/main" id="{9E3B3661-2AFC-2955-804F-CD5A8CFF6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189" y="2107822"/>
            <a:ext cx="2087475" cy="20874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CCDD43-5046-E868-119E-7A6CB42ACB52}"/>
              </a:ext>
            </a:extLst>
          </p:cNvPr>
          <p:cNvSpPr/>
          <p:nvPr/>
        </p:nvSpPr>
        <p:spPr>
          <a:xfrm>
            <a:off x="1494971" y="2561608"/>
            <a:ext cx="3376991" cy="10888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77A54FD-997C-363B-7B2C-A0EB6BCF0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38" y="2617596"/>
            <a:ext cx="1657075" cy="10888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E0544D-1B48-26FD-6B75-319FED8F2A6E}"/>
              </a:ext>
            </a:extLst>
          </p:cNvPr>
          <p:cNvSpPr/>
          <p:nvPr/>
        </p:nvSpPr>
        <p:spPr>
          <a:xfrm>
            <a:off x="6657219" y="2561608"/>
            <a:ext cx="1582056" cy="10888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2D4599-E088-F61A-488B-18698CD56495}"/>
              </a:ext>
            </a:extLst>
          </p:cNvPr>
          <p:cNvCxnSpPr>
            <a:cxnSpLocks/>
          </p:cNvCxnSpPr>
          <p:nvPr/>
        </p:nvCxnSpPr>
        <p:spPr>
          <a:xfrm flipH="1" flipV="1">
            <a:off x="8314294" y="3126755"/>
            <a:ext cx="324287" cy="6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B6CB88-27A9-1A8B-8C9C-56C0A00F2693}"/>
              </a:ext>
            </a:extLst>
          </p:cNvPr>
          <p:cNvCxnSpPr>
            <a:cxnSpLocks/>
          </p:cNvCxnSpPr>
          <p:nvPr/>
        </p:nvCxnSpPr>
        <p:spPr>
          <a:xfrm flipH="1">
            <a:off x="6243590" y="3125600"/>
            <a:ext cx="4136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958406-66D2-2190-CE3E-3E7A86EE79B4}"/>
              </a:ext>
            </a:extLst>
          </p:cNvPr>
          <p:cNvCxnSpPr/>
          <p:nvPr/>
        </p:nvCxnSpPr>
        <p:spPr>
          <a:xfrm flipH="1">
            <a:off x="2752877" y="3114606"/>
            <a:ext cx="3580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CBDC28-E9B4-79A7-89F1-008DF08D87CC}"/>
              </a:ext>
            </a:extLst>
          </p:cNvPr>
          <p:cNvCxnSpPr/>
          <p:nvPr/>
        </p:nvCxnSpPr>
        <p:spPr>
          <a:xfrm flipH="1">
            <a:off x="1262742" y="3129120"/>
            <a:ext cx="5708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3FB909-B864-5FE2-DEC6-63793D8F0716}"/>
              </a:ext>
            </a:extLst>
          </p:cNvPr>
          <p:cNvCxnSpPr>
            <a:cxnSpLocks/>
          </p:cNvCxnSpPr>
          <p:nvPr/>
        </p:nvCxnSpPr>
        <p:spPr>
          <a:xfrm>
            <a:off x="4877722" y="3125600"/>
            <a:ext cx="515257" cy="2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8ACCA0-C969-F078-0823-4C0A57DEEE02}"/>
              </a:ext>
            </a:extLst>
          </p:cNvPr>
          <p:cNvSpPr txBox="1"/>
          <p:nvPr/>
        </p:nvSpPr>
        <p:spPr>
          <a:xfrm>
            <a:off x="7092656" y="2160341"/>
            <a:ext cx="96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AC1A3C-DED2-2AF9-652C-46F6E1B5A3E7}"/>
              </a:ext>
            </a:extLst>
          </p:cNvPr>
          <p:cNvSpPr txBox="1"/>
          <p:nvPr/>
        </p:nvSpPr>
        <p:spPr>
          <a:xfrm>
            <a:off x="2539374" y="2181753"/>
            <a:ext cx="121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Receive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CAD2F7-6C85-A357-8C7C-5F177236BB52}"/>
              </a:ext>
            </a:extLst>
          </p:cNvPr>
          <p:cNvSpPr/>
          <p:nvPr/>
        </p:nvSpPr>
        <p:spPr>
          <a:xfrm>
            <a:off x="10474476" y="827314"/>
            <a:ext cx="1567543" cy="85634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8563EA-C410-60B7-7A7C-E7502B82E4F4}"/>
              </a:ext>
            </a:extLst>
          </p:cNvPr>
          <p:cNvSpPr/>
          <p:nvPr/>
        </p:nvSpPr>
        <p:spPr>
          <a:xfrm rot="2101832">
            <a:off x="10747592" y="1198973"/>
            <a:ext cx="1063741" cy="4771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Flame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90F006-6C09-24AD-C8B7-0B0CF846DE0E}"/>
              </a:ext>
            </a:extLst>
          </p:cNvPr>
          <p:cNvSpPr/>
          <p:nvPr/>
        </p:nvSpPr>
        <p:spPr>
          <a:xfrm rot="19502245">
            <a:off x="10786473" y="4489319"/>
            <a:ext cx="1086089" cy="42201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Light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22742C8-CCD4-ABB8-A49D-83811C53A44E}"/>
              </a:ext>
            </a:extLst>
          </p:cNvPr>
          <p:cNvSpPr/>
          <p:nvPr/>
        </p:nvSpPr>
        <p:spPr>
          <a:xfrm>
            <a:off x="8424388" y="656058"/>
            <a:ext cx="1712300" cy="52696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mic Sans MS" panose="030F0702030302020204" pitchFamily="66" charset="0"/>
              </a:rPr>
              <a:t>temperature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B29AFEE-E979-E8D5-5A4B-A3D5AA18FFB6}"/>
              </a:ext>
            </a:extLst>
          </p:cNvPr>
          <p:cNvSpPr/>
          <p:nvPr/>
        </p:nvSpPr>
        <p:spPr>
          <a:xfrm rot="5400000">
            <a:off x="11188753" y="2925132"/>
            <a:ext cx="1152513" cy="47377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Gas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F0D86F0-10E2-4FB3-83CD-FC443E349681}"/>
              </a:ext>
            </a:extLst>
          </p:cNvPr>
          <p:cNvSpPr/>
          <p:nvPr/>
        </p:nvSpPr>
        <p:spPr>
          <a:xfrm>
            <a:off x="8828159" y="4915504"/>
            <a:ext cx="1308529" cy="44708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Humidity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85066D-C379-E70D-A58E-51F469D40C86}"/>
              </a:ext>
            </a:extLst>
          </p:cNvPr>
          <p:cNvCxnSpPr>
            <a:cxnSpLocks/>
          </p:cNvCxnSpPr>
          <p:nvPr/>
        </p:nvCxnSpPr>
        <p:spPr>
          <a:xfrm>
            <a:off x="9178545" y="1329842"/>
            <a:ext cx="182014" cy="912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1EB43A-6C07-CDAA-7665-DB0A084C4AED}"/>
              </a:ext>
            </a:extLst>
          </p:cNvPr>
          <p:cNvCxnSpPr>
            <a:cxnSpLocks/>
          </p:cNvCxnSpPr>
          <p:nvPr/>
        </p:nvCxnSpPr>
        <p:spPr>
          <a:xfrm flipV="1">
            <a:off x="9482424" y="4030133"/>
            <a:ext cx="100540" cy="817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500B2D-22EF-B147-D596-1C3A6F33FC0C}"/>
              </a:ext>
            </a:extLst>
          </p:cNvPr>
          <p:cNvCxnSpPr>
            <a:cxnSpLocks/>
          </p:cNvCxnSpPr>
          <p:nvPr/>
        </p:nvCxnSpPr>
        <p:spPr>
          <a:xfrm flipH="1" flipV="1">
            <a:off x="10276114" y="3706440"/>
            <a:ext cx="765536" cy="735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227D1F-29F1-600B-CCD0-E9FC9D521437}"/>
              </a:ext>
            </a:extLst>
          </p:cNvPr>
          <p:cNvCxnSpPr/>
          <p:nvPr/>
        </p:nvCxnSpPr>
        <p:spPr>
          <a:xfrm flipH="1">
            <a:off x="10758621" y="3144926"/>
            <a:ext cx="5708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F11F96-8C39-440D-878B-851C74D91086}"/>
              </a:ext>
            </a:extLst>
          </p:cNvPr>
          <p:cNvCxnSpPr>
            <a:cxnSpLocks/>
          </p:cNvCxnSpPr>
          <p:nvPr/>
        </p:nvCxnSpPr>
        <p:spPr>
          <a:xfrm flipH="1">
            <a:off x="10401905" y="1733637"/>
            <a:ext cx="628898" cy="88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9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olar panel on a black background&#10;&#10;Description automatically generated">
            <a:extLst>
              <a:ext uri="{FF2B5EF4-FFF2-40B4-BE49-F238E27FC236}">
                <a16:creationId xmlns:a16="http://schemas.microsoft.com/office/drawing/2014/main" id="{E7CDE11B-C45D-E714-ADC2-D02EC38C7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8090">
            <a:off x="2010020" y="-2485233"/>
            <a:ext cx="11016962" cy="11016962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58B70F8-3435-DCC7-464C-CCE87C82F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429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3D05CF-7CC1-99ED-38EC-B3BF1BE9C6B4}"/>
              </a:ext>
            </a:extLst>
          </p:cNvPr>
          <p:cNvSpPr txBox="1"/>
          <p:nvPr/>
        </p:nvSpPr>
        <p:spPr>
          <a:xfrm>
            <a:off x="683880" y="2151727"/>
            <a:ext cx="10824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0" b="1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r>
              <a:rPr kumimoji="0" lang="en-US" sz="16000" b="1" i="0" u="none" strike="noStrike" kern="1200" cap="none" spc="0" normalizeH="0" baseline="0" noProof="0" dirty="0">
                <a:ln>
                  <a:noFill/>
                </a:ln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</a:t>
            </a:r>
            <a:r>
              <a:rPr lang="en-US" sz="16000" b="1" dirty="0" err="1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nk</a:t>
            </a:r>
            <a:r>
              <a:rPr lang="en-US" sz="16000" b="1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You</a:t>
            </a:r>
            <a:endParaRPr kumimoji="0" lang="en-US" sz="16000" b="1" i="0" u="none" strike="noStrike" kern="1200" cap="none" spc="0" normalizeH="0" baseline="0" noProof="0" dirty="0">
              <a:ln>
                <a:noFill/>
              </a:ln>
              <a:solidFill>
                <a:srgbClr val="EC8A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804">
        <p159:morph option="byObject"/>
      </p:transition>
    </mc:Choice>
    <mc:Fallback xmlns="">
      <p:transition spd="slow" advTm="780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B24A4-50BD-153B-1379-E2E7FA1B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24EE8B-35FD-BC7B-BD96-AF9524C36B9A}"/>
              </a:ext>
            </a:extLst>
          </p:cNvPr>
          <p:cNvSpPr txBox="1"/>
          <p:nvPr/>
        </p:nvSpPr>
        <p:spPr>
          <a:xfrm>
            <a:off x="3070561" y="2085711"/>
            <a:ext cx="6050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Mohamed Awad Ahmed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2D3F-213F-7440-DADF-3ED26BDD1759}"/>
              </a:ext>
            </a:extLst>
          </p:cNvPr>
          <p:cNvSpPr txBox="1"/>
          <p:nvPr/>
        </p:nvSpPr>
        <p:spPr>
          <a:xfrm>
            <a:off x="3070561" y="2835131"/>
            <a:ext cx="55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Mohamed Emad Salah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13D2A-8E07-A2C6-99CA-D7D76C6F4E48}"/>
              </a:ext>
            </a:extLst>
          </p:cNvPr>
          <p:cNvSpPr txBox="1"/>
          <p:nvPr/>
        </p:nvSpPr>
        <p:spPr>
          <a:xfrm>
            <a:off x="3070561" y="3477257"/>
            <a:ext cx="6495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Mohamed Galal Mahmoud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10994-2043-0C8C-8C26-87EDE8496A79}"/>
              </a:ext>
            </a:extLst>
          </p:cNvPr>
          <p:cNvSpPr txBox="1"/>
          <p:nvPr/>
        </p:nvSpPr>
        <p:spPr>
          <a:xfrm>
            <a:off x="3070562" y="4179868"/>
            <a:ext cx="6050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Ahmed Mohamed Ahmed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D3C75-57DD-7D04-5982-146E2C2F71CE}"/>
              </a:ext>
            </a:extLst>
          </p:cNvPr>
          <p:cNvSpPr txBox="1"/>
          <p:nvPr/>
        </p:nvSpPr>
        <p:spPr>
          <a:xfrm>
            <a:off x="3070561" y="4882479"/>
            <a:ext cx="530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Mohamed Ahmed Ali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FB5EC-EFD7-DCAC-128A-20E53BA92393}"/>
              </a:ext>
            </a:extLst>
          </p:cNvPr>
          <p:cNvSpPr txBox="1"/>
          <p:nvPr/>
        </p:nvSpPr>
        <p:spPr>
          <a:xfrm>
            <a:off x="1451846" y="400587"/>
            <a:ext cx="9162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5917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03A811-8E02-EF91-4F99-C48A8FE5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67026E-9B96-EC5B-EC61-FC88369E0FB4}"/>
              </a:ext>
            </a:extLst>
          </p:cNvPr>
          <p:cNvSpPr txBox="1"/>
          <p:nvPr/>
        </p:nvSpPr>
        <p:spPr>
          <a:xfrm>
            <a:off x="3660258" y="4258948"/>
            <a:ext cx="487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MoveSync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7" name="Picture 16" descr="A logo for a robot&#10;&#10;Description automatically generated">
            <a:extLst>
              <a:ext uri="{FF2B5EF4-FFF2-40B4-BE49-F238E27FC236}">
                <a16:creationId xmlns:a16="http://schemas.microsoft.com/office/drawing/2014/main" id="{5DE4CD84-4BB9-CB50-2281-6D71D207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09" y="1398723"/>
            <a:ext cx="2839382" cy="26381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816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E9B6F0-DEA9-45A6-CB3A-F4FCA466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9F1C699-7066-6522-1780-541676AB9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29" y="-302485"/>
            <a:ext cx="3966184" cy="7160485"/>
          </a:xfrm>
          <a:prstGeom prst="rect">
            <a:avLst/>
          </a:prstGeom>
        </p:spPr>
      </p:pic>
      <p:pic>
        <p:nvPicPr>
          <p:cNvPr id="10" name="Picture 9" descr="A white cell phone with a black screen&#10;&#10;Description automatically generated">
            <a:extLst>
              <a:ext uri="{FF2B5EF4-FFF2-40B4-BE49-F238E27FC236}">
                <a16:creationId xmlns:a16="http://schemas.microsoft.com/office/drawing/2014/main" id="{F0B250EE-772A-D219-426A-3B9F57158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39" y="-302486"/>
            <a:ext cx="3865722" cy="7160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3AC47-7FED-3B2C-C319-585692BA018B}"/>
              </a:ext>
            </a:extLst>
          </p:cNvPr>
          <p:cNvSpPr txBox="1"/>
          <p:nvPr/>
        </p:nvSpPr>
        <p:spPr>
          <a:xfrm>
            <a:off x="81218" y="128619"/>
            <a:ext cx="693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How to control </a:t>
            </a:r>
            <a:r>
              <a:rPr lang="en-US" sz="3200" dirty="0" err="1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MoveSync</a:t>
            </a:r>
            <a:r>
              <a:rPr lang="en-US" sz="3200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985BD-5435-3B1A-4ECC-4DCD7173117D}"/>
              </a:ext>
            </a:extLst>
          </p:cNvPr>
          <p:cNvSpPr txBox="1"/>
          <p:nvPr/>
        </p:nvSpPr>
        <p:spPr>
          <a:xfrm>
            <a:off x="159656" y="1125363"/>
            <a:ext cx="4615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 designed our app to be easy to use and responsive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1B93F-EC8A-41C1-815F-D393CFF8FA0B}"/>
              </a:ext>
            </a:extLst>
          </p:cNvPr>
          <p:cNvSpPr txBox="1"/>
          <p:nvPr/>
        </p:nvSpPr>
        <p:spPr>
          <a:xfrm>
            <a:off x="6012620" y="6459474"/>
            <a:ext cx="222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The main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804C9-34D3-2E99-9C18-645F06EB2651}"/>
              </a:ext>
            </a:extLst>
          </p:cNvPr>
          <p:cNvSpPr txBox="1"/>
          <p:nvPr/>
        </p:nvSpPr>
        <p:spPr>
          <a:xfrm>
            <a:off x="9528353" y="6459474"/>
            <a:ext cx="1982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Control page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EFAF84F-A995-4B67-BE4F-ACE4F87E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56" y="829339"/>
            <a:ext cx="2430415" cy="4848447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B26C77B1-4576-F5A9-DF98-3B012F31F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4" y="713394"/>
            <a:ext cx="2930489" cy="5070718"/>
          </a:xfrm>
          <a:prstGeom prst="rect">
            <a:avLst/>
          </a:prstGeom>
        </p:spPr>
      </p:pic>
      <p:pic>
        <p:nvPicPr>
          <p:cNvPr id="9" name="Picture 8" descr="A logo for a robot&#10;&#10;Description automatically generated">
            <a:extLst>
              <a:ext uri="{FF2B5EF4-FFF2-40B4-BE49-F238E27FC236}">
                <a16:creationId xmlns:a16="http://schemas.microsoft.com/office/drawing/2014/main" id="{51C791A7-0E42-7A8B-B491-3DA41C2F7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710" y="3413051"/>
            <a:ext cx="1824667" cy="1695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52E638-A19D-07A2-5769-23401CC51A07}"/>
              </a:ext>
            </a:extLst>
          </p:cNvPr>
          <p:cNvSpPr txBox="1"/>
          <p:nvPr/>
        </p:nvSpPr>
        <p:spPr>
          <a:xfrm>
            <a:off x="1726710" y="5108403"/>
            <a:ext cx="195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MoveSync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7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8311A-74C5-10D3-018E-BCDD2F56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bot in a cave&#10;&#10;Description automatically generated">
            <a:extLst>
              <a:ext uri="{FF2B5EF4-FFF2-40B4-BE49-F238E27FC236}">
                <a16:creationId xmlns:a16="http://schemas.microsoft.com/office/drawing/2014/main" id="{6150B304-3578-EC1D-CD77-AF51E388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9" y="-52388"/>
            <a:ext cx="12317007" cy="69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3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F804D8-134D-FFFA-776F-3751BAB48F0B}"/>
              </a:ext>
            </a:extLst>
          </p:cNvPr>
          <p:cNvSpPr txBox="1"/>
          <p:nvPr/>
        </p:nvSpPr>
        <p:spPr>
          <a:xfrm>
            <a:off x="3298263" y="53229"/>
            <a:ext cx="5595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main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CB8AB-6B10-DC92-4B70-EABC64891716}"/>
              </a:ext>
            </a:extLst>
          </p:cNvPr>
          <p:cNvSpPr txBox="1"/>
          <p:nvPr/>
        </p:nvSpPr>
        <p:spPr>
          <a:xfrm>
            <a:off x="116204" y="1558369"/>
            <a:ext cx="312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1-Arduino uno R3</a:t>
            </a:r>
          </a:p>
        </p:txBody>
      </p:sp>
      <p:pic>
        <p:nvPicPr>
          <p:cNvPr id="7" name="Picture 6" descr="A red and blue circuit board&#10;&#10;Description automatically generated">
            <a:extLst>
              <a:ext uri="{FF2B5EF4-FFF2-40B4-BE49-F238E27FC236}">
                <a16:creationId xmlns:a16="http://schemas.microsoft.com/office/drawing/2014/main" id="{E505D92E-117D-5A0E-129D-A0C45A64F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57" y="2163892"/>
            <a:ext cx="2567940" cy="1925955"/>
          </a:xfrm>
          <a:prstGeom prst="rect">
            <a:avLst/>
          </a:prstGeom>
        </p:spPr>
      </p:pic>
      <p:pic>
        <p:nvPicPr>
          <p:cNvPr id="9" name="Picture 8" descr="A blue electronic board with black and silver components&#10;&#10;Description automatically generated">
            <a:extLst>
              <a:ext uri="{FF2B5EF4-FFF2-40B4-BE49-F238E27FC236}">
                <a16:creationId xmlns:a16="http://schemas.microsoft.com/office/drawing/2014/main" id="{71182A38-06A6-6293-CA75-051D7BFC5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179" y="771643"/>
            <a:ext cx="1986915" cy="1559728"/>
          </a:xfrm>
          <a:prstGeom prst="rect">
            <a:avLst/>
          </a:prstGeom>
        </p:spPr>
      </p:pic>
      <p:pic>
        <p:nvPicPr>
          <p:cNvPr id="11" name="Picture 10" descr="A close up of a microchip&#10;&#10;Description automatically generated">
            <a:extLst>
              <a:ext uri="{FF2B5EF4-FFF2-40B4-BE49-F238E27FC236}">
                <a16:creationId xmlns:a16="http://schemas.microsoft.com/office/drawing/2014/main" id="{7F596433-F19F-D698-35B6-5B0AF5A1A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98" y="4890017"/>
            <a:ext cx="2392679" cy="2392679"/>
          </a:xfrm>
          <a:prstGeom prst="rect">
            <a:avLst/>
          </a:prstGeom>
        </p:spPr>
      </p:pic>
      <p:pic>
        <p:nvPicPr>
          <p:cNvPr id="13" name="Picture 12" descr="A yellow and black wheel with a white motor&#10;&#10;Description automatically generated">
            <a:extLst>
              <a:ext uri="{FF2B5EF4-FFF2-40B4-BE49-F238E27FC236}">
                <a16:creationId xmlns:a16="http://schemas.microsoft.com/office/drawing/2014/main" id="{7F6F3C15-3438-58DD-A81E-3F739C924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48" y="3819393"/>
            <a:ext cx="2253139" cy="1715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2A8B15-FD53-8943-7277-E7F9A72A4D7D}"/>
              </a:ext>
            </a:extLst>
          </p:cNvPr>
          <p:cNvSpPr txBox="1"/>
          <p:nvPr/>
        </p:nvSpPr>
        <p:spPr>
          <a:xfrm>
            <a:off x="116204" y="2886245"/>
            <a:ext cx="396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2-Motor driver L982N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21797-42B7-A5D8-B59C-54BF0D383902}"/>
              </a:ext>
            </a:extLst>
          </p:cNvPr>
          <p:cNvSpPr txBox="1"/>
          <p:nvPr/>
        </p:nvSpPr>
        <p:spPr>
          <a:xfrm>
            <a:off x="123064" y="5981565"/>
            <a:ext cx="4697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4-Bluetothe module HC-05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3950A-F1E7-A660-3646-F1FE45FC6F12}"/>
              </a:ext>
            </a:extLst>
          </p:cNvPr>
          <p:cNvSpPr txBox="1"/>
          <p:nvPr/>
        </p:nvSpPr>
        <p:spPr>
          <a:xfrm>
            <a:off x="123064" y="4545679"/>
            <a:ext cx="3961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3-Two DC Motors 6v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9393E-9905-76D7-5185-97A4A6E7BB5B}"/>
              </a:ext>
            </a:extLst>
          </p:cNvPr>
          <p:cNvSpPr txBox="1"/>
          <p:nvPr/>
        </p:nvSpPr>
        <p:spPr>
          <a:xfrm>
            <a:off x="6725388" y="2892331"/>
            <a:ext cx="355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6-Two Battery 3.7v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C09D7-D357-00B2-DECF-88A6AFFA3E7B}"/>
              </a:ext>
            </a:extLst>
          </p:cNvPr>
          <p:cNvSpPr txBox="1"/>
          <p:nvPr/>
        </p:nvSpPr>
        <p:spPr>
          <a:xfrm>
            <a:off x="6779550" y="1446442"/>
            <a:ext cx="213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5-Body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CCD86-B826-BFA5-57B7-D5168BAE8D56}"/>
              </a:ext>
            </a:extLst>
          </p:cNvPr>
          <p:cNvSpPr txBox="1"/>
          <p:nvPr/>
        </p:nvSpPr>
        <p:spPr>
          <a:xfrm>
            <a:off x="6779550" y="4399506"/>
            <a:ext cx="312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7-Battery holder</a:t>
            </a:r>
          </a:p>
        </p:txBody>
      </p:sp>
      <p:pic>
        <p:nvPicPr>
          <p:cNvPr id="10" name="Picture 9" descr="A close-up of blue batteries&#10;&#10;Description automatically generated">
            <a:extLst>
              <a:ext uri="{FF2B5EF4-FFF2-40B4-BE49-F238E27FC236}">
                <a16:creationId xmlns:a16="http://schemas.microsoft.com/office/drawing/2014/main" id="{9BA9A607-0724-1B11-E8F5-0A3FA38F5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355" y="2245135"/>
            <a:ext cx="1534462" cy="1346916"/>
          </a:xfrm>
          <a:prstGeom prst="rect">
            <a:avLst/>
          </a:prstGeom>
        </p:spPr>
      </p:pic>
      <p:pic>
        <p:nvPicPr>
          <p:cNvPr id="17" name="Picture 16" descr="A black battery with red and white wires&#10;&#10;Description automatically generated">
            <a:extLst>
              <a:ext uri="{FF2B5EF4-FFF2-40B4-BE49-F238E27FC236}">
                <a16:creationId xmlns:a16="http://schemas.microsoft.com/office/drawing/2014/main" id="{BC83BC3C-EF75-0BC8-0190-DF93F9E40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540" y="3890403"/>
            <a:ext cx="1682151" cy="1630751"/>
          </a:xfrm>
          <a:prstGeom prst="rect">
            <a:avLst/>
          </a:prstGeom>
        </p:spPr>
      </p:pic>
      <p:pic>
        <p:nvPicPr>
          <p:cNvPr id="19" name="Picture 18" descr="A black and yellow vehicle with yellow wheels&#10;&#10;Description automatically generated">
            <a:extLst>
              <a:ext uri="{FF2B5EF4-FFF2-40B4-BE49-F238E27FC236}">
                <a16:creationId xmlns:a16="http://schemas.microsoft.com/office/drawing/2014/main" id="{89914AB2-2CF7-7559-D224-82AAA893C6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94" y="1001279"/>
            <a:ext cx="2064492" cy="1243856"/>
          </a:xfrm>
          <a:prstGeom prst="rect">
            <a:avLst/>
          </a:prstGeom>
        </p:spPr>
      </p:pic>
      <p:pic>
        <p:nvPicPr>
          <p:cNvPr id="12" name="Picture 11" descr="A black power cord with a black background&#10;&#10;Description automatically generated">
            <a:extLst>
              <a:ext uri="{FF2B5EF4-FFF2-40B4-BE49-F238E27FC236}">
                <a16:creationId xmlns:a16="http://schemas.microsoft.com/office/drawing/2014/main" id="{6DC0F619-A19F-DA6C-0D2C-A49C832EA4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28" y="5221078"/>
            <a:ext cx="2462746" cy="1926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904BCE-B325-9EA4-C8B6-FF58C4E1C000}"/>
              </a:ext>
            </a:extLst>
          </p:cNvPr>
          <p:cNvSpPr txBox="1"/>
          <p:nvPr/>
        </p:nvSpPr>
        <p:spPr>
          <a:xfrm>
            <a:off x="6779550" y="5922685"/>
            <a:ext cx="2852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8-Adapter 9v</a:t>
            </a:r>
          </a:p>
        </p:txBody>
      </p:sp>
    </p:spTree>
    <p:extLst>
      <p:ext uri="{BB962C8B-B14F-4D97-AF65-F5344CB8AC3E}">
        <p14:creationId xmlns:p14="http://schemas.microsoft.com/office/powerpoint/2010/main" val="242607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1CBEF-D715-E8D3-34D4-CA5F11957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it board with wires&#10;&#10;Description automatically generated">
            <a:extLst>
              <a:ext uri="{FF2B5EF4-FFF2-40B4-BE49-F238E27FC236}">
                <a16:creationId xmlns:a16="http://schemas.microsoft.com/office/drawing/2014/main" id="{36CC6DE4-A0C1-BD92-86BF-F9002673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CA040-FC02-821E-C989-4381C3B72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98048-38D9-B560-0932-862F8942BA02}"/>
              </a:ext>
            </a:extLst>
          </p:cNvPr>
          <p:cNvSpPr txBox="1"/>
          <p:nvPr/>
        </p:nvSpPr>
        <p:spPr>
          <a:xfrm>
            <a:off x="4988417" y="139484"/>
            <a:ext cx="2215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C8A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Sensors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BD7A8-7551-CB1D-381C-F9D095FC0EE0}"/>
              </a:ext>
            </a:extLst>
          </p:cNvPr>
          <p:cNvSpPr txBox="1"/>
          <p:nvPr/>
        </p:nvSpPr>
        <p:spPr>
          <a:xfrm>
            <a:off x="290806" y="1636408"/>
            <a:ext cx="2849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mic Sans MS" panose="030F0702030302020204" pitchFamily="66" charset="0"/>
              </a:rPr>
              <a:t>Flame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F3D5E-56C0-14A6-D3BF-1902F1FB0B34}"/>
              </a:ext>
            </a:extLst>
          </p:cNvPr>
          <p:cNvSpPr txBox="1"/>
          <p:nvPr/>
        </p:nvSpPr>
        <p:spPr>
          <a:xfrm>
            <a:off x="290806" y="3529528"/>
            <a:ext cx="216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Ultra sonic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18135-8EF6-A8F9-CAD1-D97E91DE6F35}"/>
              </a:ext>
            </a:extLst>
          </p:cNvPr>
          <p:cNvSpPr txBox="1"/>
          <p:nvPr/>
        </p:nvSpPr>
        <p:spPr>
          <a:xfrm>
            <a:off x="8349434" y="1651797"/>
            <a:ext cx="230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LDR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796C8-13C0-FDEB-C56A-255DD5A7F35E}"/>
              </a:ext>
            </a:extLst>
          </p:cNvPr>
          <p:cNvSpPr txBox="1"/>
          <p:nvPr/>
        </p:nvSpPr>
        <p:spPr>
          <a:xfrm>
            <a:off x="8089900" y="3529528"/>
            <a:ext cx="2542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DHT11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1A8757-0F69-6F49-AEAD-4C5F83C2F645}"/>
              </a:ext>
            </a:extLst>
          </p:cNvPr>
          <p:cNvSpPr txBox="1"/>
          <p:nvPr/>
        </p:nvSpPr>
        <p:spPr>
          <a:xfrm>
            <a:off x="4457700" y="5680081"/>
            <a:ext cx="311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MQ-4 gas sensor</a:t>
            </a:r>
          </a:p>
        </p:txBody>
      </p:sp>
      <p:pic>
        <p:nvPicPr>
          <p:cNvPr id="24" name="Picture 2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ECA277D8-35AF-4347-D07D-E62C2C919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42" y="3529528"/>
            <a:ext cx="1308052" cy="523221"/>
          </a:xfrm>
          <a:prstGeom prst="rect">
            <a:avLst/>
          </a:prstGeom>
        </p:spPr>
      </p:pic>
      <p:pic>
        <p:nvPicPr>
          <p:cNvPr id="26" name="Picture 25" descr="A close up of a device&#10;&#10;Description automatically generated">
            <a:extLst>
              <a:ext uri="{FF2B5EF4-FFF2-40B4-BE49-F238E27FC236}">
                <a16:creationId xmlns:a16="http://schemas.microsoft.com/office/drawing/2014/main" id="{B7F20ACC-6E5F-B78F-3BFC-C6A8F0C10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0372">
            <a:off x="7429064" y="5281741"/>
            <a:ext cx="1319899" cy="1319899"/>
          </a:xfrm>
          <a:prstGeom prst="rect">
            <a:avLst/>
          </a:prstGeom>
        </p:spPr>
      </p:pic>
      <p:pic>
        <p:nvPicPr>
          <p:cNvPr id="28" name="Picture 27" descr="A blue circuit board with a blue square object&#10;&#10;Description automatically generated">
            <a:extLst>
              <a:ext uri="{FF2B5EF4-FFF2-40B4-BE49-F238E27FC236}">
                <a16:creationId xmlns:a16="http://schemas.microsoft.com/office/drawing/2014/main" id="{7188564B-456F-3083-C458-9D16DD024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2989">
            <a:off x="10625943" y="1328577"/>
            <a:ext cx="1138881" cy="1138881"/>
          </a:xfrm>
          <a:prstGeom prst="rect">
            <a:avLst/>
          </a:prstGeom>
        </p:spPr>
      </p:pic>
      <p:pic>
        <p:nvPicPr>
          <p:cNvPr id="30" name="Picture 29" descr="A close-up of a blue device&#10;&#10;Description automatically generated">
            <a:extLst>
              <a:ext uri="{FF2B5EF4-FFF2-40B4-BE49-F238E27FC236}">
                <a16:creationId xmlns:a16="http://schemas.microsoft.com/office/drawing/2014/main" id="{7FAB8114-5E52-5277-9D47-B75E94C77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23" y="3044783"/>
            <a:ext cx="1653103" cy="1653103"/>
          </a:xfrm>
          <a:prstGeom prst="rect">
            <a:avLst/>
          </a:prstGeom>
        </p:spPr>
      </p:pic>
      <p:pic>
        <p:nvPicPr>
          <p:cNvPr id="32" name="Picture 31" descr="A black and blue electronic device&#10;&#10;Description automatically generated">
            <a:extLst>
              <a:ext uri="{FF2B5EF4-FFF2-40B4-BE49-F238E27FC236}">
                <a16:creationId xmlns:a16="http://schemas.microsoft.com/office/drawing/2014/main" id="{30A350E3-BDDA-C7B7-7011-FF5FADA60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35" y="1341219"/>
            <a:ext cx="2112562" cy="14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0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264DD552-4439-E410-8333-6160793C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11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7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12AA2795B7334BB679A437A3443559" ma:contentTypeVersion="5" ma:contentTypeDescription="Create a new document." ma:contentTypeScope="" ma:versionID="cc85cc6076a3618b92f8b935b9f4707c">
  <xsd:schema xmlns:xsd="http://www.w3.org/2001/XMLSchema" xmlns:xs="http://www.w3.org/2001/XMLSchema" xmlns:p="http://schemas.microsoft.com/office/2006/metadata/properties" xmlns:ns3="dc6e1bf8-b315-478f-ae28-136f30cb8fd4" targetNamespace="http://schemas.microsoft.com/office/2006/metadata/properties" ma:root="true" ma:fieldsID="7bd07db429a75a1828e3c3b9b989df37" ns3:_="">
    <xsd:import namespace="dc6e1bf8-b315-478f-ae28-136f30cb8f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e1bf8-b315-478f-ae28-136f30cb8f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F19EC5-4BDC-420C-A11E-7F9699C4E0F5}">
  <ds:schemaRefs>
    <ds:schemaRef ds:uri="http://www.w3.org/XML/1998/namespace"/>
    <ds:schemaRef ds:uri="dc6e1bf8-b315-478f-ae28-136f30cb8fd4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540377-33E9-4669-A866-5769996C79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8B03F5-972C-45E2-8616-72F2CBC26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6e1bf8-b315-478f-ae28-136f30cb8f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90</Words>
  <Application>Microsoft Office PowerPoint</Application>
  <PresentationFormat>Widescreen</PresentationFormat>
  <Paragraphs>39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ADLaM Display</vt:lpstr>
      <vt:lpstr>Aptos</vt:lpstr>
      <vt:lpstr>Aptos Display</vt:lpstr>
      <vt:lpstr>Arial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محمد عماد صلاح الشرنوبى السيد حسين</dc:creator>
  <cp:lastModifiedBy>محمد عوض احمد محمد</cp:lastModifiedBy>
  <cp:revision>12</cp:revision>
  <dcterms:created xsi:type="dcterms:W3CDTF">2024-11-25T23:41:00Z</dcterms:created>
  <dcterms:modified xsi:type="dcterms:W3CDTF">2024-12-17T22:18:24Z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0x0101000212AA2795B7334BB679A437A3443559</vt:lpwstr>
  </property>
</Properties>
</file>